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25A3A-5B6E-C565-E21C-2F4C867595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F9EC6C-3BBF-D436-C7E2-235289F21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5B69E-8B85-174B-FF58-2853BE47E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FCD18-E66F-2853-9D29-C8F3CAA61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CD504-6572-8864-95D5-AB184DDE3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507759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38D14-D588-2398-3FC8-44DC23B98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2F6EB-1A36-F3D5-AA16-99EA35F47B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E5E1F-E188-DDE7-B2B8-8FD27F5C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4CF7F-54E7-367A-C158-5B779B284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8648F-0F64-08F6-3260-0D855931D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775523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6C0B91-6A3F-05F5-5154-CA712E1D40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C9B2CA-B6C0-C74D-39D1-ADEED99934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6B042-6BAD-E3B4-0B48-066B92713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58ACC-88D1-5E15-A80B-41C9424AC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90F45-C695-50FE-5449-AFBA5604C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175375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C500F-FE55-D5E7-0441-FF2344C20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9B3E0-1F2C-F035-97FF-808B0945F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74002-8333-B926-D0E3-BD018081F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B53E6-B148-4580-0520-DAD2D47B8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D0D5A-57F4-AE85-89F5-2E1C89332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831300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9AC86-E770-2403-225C-BAB386833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B4B63-A000-5AF1-449C-496E37FF6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E3711-4738-F314-A56F-BB6B533FB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C38FC-5EBE-6BFB-0FEB-1E333C49E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4B3DE-3CA2-5280-E814-742E75769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498601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C7FCA-CB20-C4DC-7AD7-63105205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4754B-324D-0C35-9B95-8887765FDB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0449F-B156-50B4-19C3-489CA4665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D0E07-49A3-6146-562C-22765BAC0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AF7F0E-FD98-BB96-1527-199733C4E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59C79A-1322-2FA3-1841-613EA98F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589820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1EE4-4AF6-AB6F-9AB6-C09E04B1C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62B1B0-709C-E821-4807-42E0A3239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DA8B8-FAF4-F294-5584-471BD75C7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324B35-9870-DE2B-1F43-AEE204AE2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1A51FA-AEA0-D89C-410F-66F5A503ED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55D9C-B12D-2DF7-2DE1-057A1EB6F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961524-3202-6A30-0362-6FF2D42C2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71DB6A-30EF-08BF-DC67-0A495FAC4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875956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43778-71C0-A11F-D089-E36B8B1DA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A6A62F-D9B2-6212-7D3B-53CD3F56D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11E982-5D05-ACE8-F286-D4DF8A4BC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896C38-203F-DE56-230D-ECB38D985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962020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847471-C493-94E8-495B-D510134B1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126DAA-7A27-847C-CFF6-2E908629A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771252-7649-B854-B4BE-6C85BC99B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15219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E493E-BD21-0ED8-B7EA-6ADF9980B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DA840-2110-1EED-1EB7-F88637D46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870DC5-67CF-6C9E-F5B4-9C9BAD061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C7603D-9246-FCCD-A2A5-E4DF5F7B4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EFC74-A591-D6EB-7D14-82B62906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6EC07-2C18-D472-5BFC-F409CA45A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707790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ED046-564A-32E3-DDA5-49CB7FB50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93196F-ED60-7AB6-FA1C-F0416EEBB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9D2986-DBA9-CDA3-2B6E-648F87BD01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FFB570-10DB-5251-1D9E-5DEAD5BD2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4AD822-BCC8-6643-0FDD-C95C0B12E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48209-21B2-30B2-93DD-B218F41C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212312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3B152E-CC96-068E-8A27-1C6C76FFE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0B739-49C2-D14A-7C24-32E87DB13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1C0B4-C199-5484-BD78-D6FACDE83B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3B59E9-3D26-4D5E-AE2E-35BA7C40AFA8}" type="datetimeFigureOut">
              <a:rPr lang="en-001" smtClean="0"/>
              <a:t>11/12/2024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89066-377D-3D24-4C0A-0BF7F6DC7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8832C-A321-CE21-5A38-D7209311A1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01E6E3-A808-45DB-B12C-74506A64E685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277078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001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F4CF7-A4BF-B80B-D400-637C949ACD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00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2CE970-BA6E-CD85-28D8-9BC40EA2E8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001"/>
          </a:p>
        </p:txBody>
      </p:sp>
      <p:pic>
        <p:nvPicPr>
          <p:cNvPr id="5" name="Picture 4" descr="A close-up of a person holding a phone">
            <a:extLst>
              <a:ext uri="{FF2B5EF4-FFF2-40B4-BE49-F238E27FC236}">
                <a16:creationId xmlns:a16="http://schemas.microsoft.com/office/drawing/2014/main" id="{5BD90EDD-837D-4423-57C0-1ABE47982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618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D167E8-2F35-53F9-C830-775D903AA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2803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88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a group of people holding pens and pen&#10;&#10;Description automatically generated">
            <a:extLst>
              <a:ext uri="{FF2B5EF4-FFF2-40B4-BE49-F238E27FC236}">
                <a16:creationId xmlns:a16="http://schemas.microsoft.com/office/drawing/2014/main" id="{5A9A64C4-B131-0289-9FEC-0DE41B373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69" y="0"/>
            <a:ext cx="12220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19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business process automation">
            <a:extLst>
              <a:ext uri="{FF2B5EF4-FFF2-40B4-BE49-F238E27FC236}">
                <a16:creationId xmlns:a16="http://schemas.microsoft.com/office/drawing/2014/main" id="{69244F3F-C838-7F04-ED90-B4A8050B6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378" y="0"/>
            <a:ext cx="122747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702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document with text&#10;&#10;Description automatically generated">
            <a:extLst>
              <a:ext uri="{FF2B5EF4-FFF2-40B4-BE49-F238E27FC236}">
                <a16:creationId xmlns:a16="http://schemas.microsoft.com/office/drawing/2014/main" id="{507B8386-A577-B11C-AC7B-394B1EDC6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337" y="0"/>
            <a:ext cx="12334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166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blue and white page">
            <a:extLst>
              <a:ext uri="{FF2B5EF4-FFF2-40B4-BE49-F238E27FC236}">
                <a16:creationId xmlns:a16="http://schemas.microsoft.com/office/drawing/2014/main" id="{82B70F5C-C32D-E77F-3B90-D72439585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17" y="0"/>
            <a:ext cx="1226303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70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group of people">
            <a:extLst>
              <a:ext uri="{FF2B5EF4-FFF2-40B4-BE49-F238E27FC236}">
                <a16:creationId xmlns:a16="http://schemas.microsoft.com/office/drawing/2014/main" id="{E5099784-6E31-FDCB-AF44-3213F74E1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46" y="0"/>
            <a:ext cx="1229209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33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44D849-ED31-8FEE-4F47-E9CD2C428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" r="5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CF8767-0831-FB7F-F5A3-4063C1792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517" y="0"/>
            <a:ext cx="1226303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251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white document with blue circles">
            <a:extLst>
              <a:ext uri="{FF2B5EF4-FFF2-40B4-BE49-F238E27FC236}">
                <a16:creationId xmlns:a16="http://schemas.microsoft.com/office/drawing/2014/main" id="{4BCA9F81-6606-BDA9-B9E5-7A93D47402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86" y="0"/>
            <a:ext cx="12209172" cy="6858000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1CA692D0-3C40-9B34-F01D-CE1F4EABBD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88349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051"/>
    </mc:Choice>
    <mc:Fallback>
      <p:transition spd="slow" advTm="181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blue and white page&#10;&#10;Description automatically generated">
            <a:extLst>
              <a:ext uri="{FF2B5EF4-FFF2-40B4-BE49-F238E27FC236}">
                <a16:creationId xmlns:a16="http://schemas.microsoft.com/office/drawing/2014/main" id="{D3CE0F84-F13B-9433-D24D-6F8F992F8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38" y="0"/>
            <a:ext cx="122216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96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0</Words>
  <Application>Microsoft Office PowerPoint</Application>
  <PresentationFormat>Widescreen</PresentationFormat>
  <Paragraphs>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Hadi Ali Akbar Zaidi BS(SE)</dc:creator>
  <cp:lastModifiedBy>Syed Hadi Ali Akbar Zaidi BS(SE)</cp:lastModifiedBy>
  <cp:revision>6</cp:revision>
  <dcterms:created xsi:type="dcterms:W3CDTF">2024-12-11T07:50:17Z</dcterms:created>
  <dcterms:modified xsi:type="dcterms:W3CDTF">2024-12-11T15:56:39Z</dcterms:modified>
</cp:coreProperties>
</file>

<file path=docProps/thumbnail.jpeg>
</file>